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5145088" cy="9145588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1">
          <p15:clr>
            <a:srgbClr val="A4A3A4"/>
          </p15:clr>
        </p15:guide>
        <p15:guide id="2" pos="16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828C"/>
    <a:srgbClr val="0C722E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淺色樣式 2 - 輔色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中等深淺樣式 3 - 輔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80" autoAdjust="0"/>
  </p:normalViewPr>
  <p:slideViewPr>
    <p:cSldViewPr>
      <p:cViewPr>
        <p:scale>
          <a:sx n="100" d="100"/>
          <a:sy n="100" d="100"/>
        </p:scale>
        <p:origin x="2364" y="72"/>
      </p:cViewPr>
      <p:guideLst>
        <p:guide orient="horz" pos="2881"/>
        <p:guide pos="16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5882" y="2841061"/>
            <a:ext cx="4373325" cy="196037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71763" y="5182500"/>
            <a:ext cx="3601562" cy="23372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2381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79264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099125" y="489035"/>
            <a:ext cx="651175" cy="1040522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44706" y="489035"/>
            <a:ext cx="1868667" cy="1040522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1349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45856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6426" y="5876888"/>
            <a:ext cx="4373325" cy="181641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06426" y="3876291"/>
            <a:ext cx="4373325" cy="200059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7008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4706" y="2845295"/>
            <a:ext cx="1259475" cy="8048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89932" y="2845295"/>
            <a:ext cx="1260368" cy="8048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10542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255" y="366247"/>
            <a:ext cx="4630579" cy="152426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255" y="2047173"/>
            <a:ext cx="2273307" cy="8531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57255" y="2900337"/>
            <a:ext cx="2273307" cy="52692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2613634" y="2047173"/>
            <a:ext cx="2274200" cy="8531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2613634" y="2900337"/>
            <a:ext cx="2274200" cy="52692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4555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29111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46062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254" y="364130"/>
            <a:ext cx="1692699" cy="15496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11587" y="364131"/>
            <a:ext cx="2876247" cy="78055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57254" y="1913800"/>
            <a:ext cx="1692699" cy="62558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9257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8473" y="6401912"/>
            <a:ext cx="3087053" cy="7557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08473" y="817175"/>
            <a:ext cx="3087053" cy="54873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08473" y="7157693"/>
            <a:ext cx="3087053" cy="10733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9031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257255" y="366247"/>
            <a:ext cx="4630579" cy="1524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255" y="2133971"/>
            <a:ext cx="4630579" cy="6035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257254" y="8476606"/>
            <a:ext cx="1200521" cy="486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71535-9183-4E24-AA37-D468B159FEE1}" type="datetimeFigureOut">
              <a:rPr lang="zh-HK" altLang="en-US" smtClean="0"/>
              <a:t>30/9/2024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757905" y="8476606"/>
            <a:ext cx="1629278" cy="486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3687313" y="8476606"/>
            <a:ext cx="1200521" cy="486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740BE-C8AE-46CF-858C-B97BC33049E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59039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Info">
            <a:extLst>
              <a:ext uri="{FF2B5EF4-FFF2-40B4-BE49-F238E27FC236}">
                <a16:creationId xmlns:a16="http://schemas.microsoft.com/office/drawing/2014/main" id="{A731B7A2-1281-3CC0-9A19-64902B146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643021"/>
              </p:ext>
            </p:extLst>
          </p:nvPr>
        </p:nvGraphicFramePr>
        <p:xfrm>
          <a:off x="122744" y="1157546"/>
          <a:ext cx="4899600" cy="1255008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12284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11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781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altLang="zh-CN" sz="1000" b="1" kern="100" dirty="0">
                          <a:solidFill>
                            <a:schemeClr val="bg1"/>
                          </a:solidFill>
                          <a:effectLst/>
                        </a:rPr>
                        <a:t>Abstract No</a:t>
                      </a:r>
                      <a:endParaRPr lang="zh-TW" altLang="zh-HK" sz="1000" b="1" kern="100" dirty="0">
                        <a:solidFill>
                          <a:schemeClr val="bg1"/>
                        </a:solidFill>
                        <a:effectLst/>
                        <a:latin typeface="+mj-lt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>
                    <a:solidFill>
                      <a:srgbClr val="0B82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000" b="1" kern="100" dirty="0">
                          <a:solidFill>
                            <a:schemeClr val="bg1"/>
                          </a:solidFill>
                          <a:effectLst/>
                        </a:rPr>
                        <a:t>Abstract Title</a:t>
                      </a:r>
                      <a:endParaRPr lang="zh-TW" altLang="zh-HK" sz="1000" b="1" kern="100" dirty="0">
                        <a:solidFill>
                          <a:schemeClr val="bg1"/>
                        </a:solidFill>
                        <a:effectLst/>
                        <a:latin typeface="+mj-lt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>
                    <a:solidFill>
                      <a:srgbClr val="0B82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3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endParaRPr lang="en-US" altLang="zh-HK" sz="1000" kern="1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/>
                        <a:buNone/>
                      </a:pPr>
                      <a:endParaRPr lang="zh-TW" altLang="zh-HK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84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n-US" altLang="zh-HK" sz="1000" kern="100" dirty="0">
                          <a:effectLst/>
                        </a:rPr>
                        <a:t>Author(s):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endParaRPr lang="en-US" altLang="zh-HK" sz="700" kern="1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n-US" altLang="zh-HK" sz="1000" kern="100" dirty="0">
                          <a:effectLst/>
                        </a:rPr>
                        <a:t>Affiliation(s):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endParaRPr lang="en-US" altLang="zh-HK" sz="1000" kern="1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900990"/>
                  </a:ext>
                </a:extLst>
              </a:tr>
            </a:tbl>
          </a:graphicData>
        </a:graphic>
      </p:graphicFrame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D36B908E-0BB7-7533-B9AF-DAF846E5D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492238"/>
              </p:ext>
            </p:extLst>
          </p:nvPr>
        </p:nvGraphicFramePr>
        <p:xfrm>
          <a:off x="122744" y="2460587"/>
          <a:ext cx="4899600" cy="6648713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4899600">
                  <a:extLst>
                    <a:ext uri="{9D8B030D-6E8A-4147-A177-3AD203B41FA5}">
                      <a16:colId xmlns:a16="http://schemas.microsoft.com/office/drawing/2014/main" val="1513801252"/>
                    </a:ext>
                  </a:extLst>
                </a:gridCol>
              </a:tblGrid>
              <a:tr h="2525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000" b="1" kern="100" dirty="0">
                          <a:solidFill>
                            <a:schemeClr val="bg1"/>
                          </a:solidFill>
                          <a:effectLst/>
                        </a:rPr>
                        <a:t>Background</a:t>
                      </a:r>
                      <a:endParaRPr lang="zh-HK" altLang="en-US" sz="10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B82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218602"/>
                  </a:ext>
                </a:extLst>
              </a:tr>
              <a:tr h="14406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18943"/>
                  </a:ext>
                </a:extLst>
              </a:tr>
              <a:tr h="2525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000" b="1" kern="100" dirty="0">
                          <a:solidFill>
                            <a:schemeClr val="bg1"/>
                          </a:solidFill>
                          <a:effectLst/>
                        </a:rPr>
                        <a:t>Methods</a:t>
                      </a:r>
                    </a:p>
                  </a:txBody>
                  <a:tcPr>
                    <a:solidFill>
                      <a:srgbClr val="0B82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21740"/>
                  </a:ext>
                </a:extLst>
              </a:tr>
              <a:tr h="199705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669182"/>
                  </a:ext>
                </a:extLst>
              </a:tr>
              <a:tr h="2525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000" b="1" kern="100" dirty="0">
                          <a:solidFill>
                            <a:schemeClr val="bg1"/>
                          </a:solidFill>
                          <a:effectLst/>
                        </a:rPr>
                        <a:t>Results &amp; Conclusion(s)</a:t>
                      </a:r>
                      <a:endParaRPr lang="zh-HK" altLang="en-US" sz="10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B82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127160"/>
                  </a:ext>
                </a:extLst>
              </a:tr>
              <a:tr h="24533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121335"/>
                  </a:ext>
                </a:extLst>
              </a:tr>
            </a:tbl>
          </a:graphicData>
        </a:graphic>
      </p:graphicFrame>
      <p:pic>
        <p:nvPicPr>
          <p:cNvPr id="5" name="圖片 4" descr="一張含有 文字, 標誌, 字型, 螢幕擷取畫面 的圖片&#10;&#10;自動產生的描述">
            <a:extLst>
              <a:ext uri="{FF2B5EF4-FFF2-40B4-BE49-F238E27FC236}">
                <a16:creationId xmlns:a16="http://schemas.microsoft.com/office/drawing/2014/main" id="{337ACA43-5810-A881-2FF6-7A5109403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68"/>
            <a:ext cx="5145088" cy="111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879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20</Words>
  <Application>Microsoft Office PowerPoint</Application>
  <PresentationFormat>自訂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Office 佈景主題</vt:lpstr>
      <vt:lpstr>PowerPoint 簡報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ICC 368</dc:creator>
  <cp:lastModifiedBy>ICC 368</cp:lastModifiedBy>
  <cp:revision>30</cp:revision>
  <dcterms:created xsi:type="dcterms:W3CDTF">2020-11-18T06:51:22Z</dcterms:created>
  <dcterms:modified xsi:type="dcterms:W3CDTF">2024-09-30T03:42:17Z</dcterms:modified>
</cp:coreProperties>
</file>